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59" r:id="rId4"/>
    <p:sldId id="260" r:id="rId5"/>
    <p:sldId id="261" r:id="rId6"/>
    <p:sldId id="265" r:id="rId7"/>
    <p:sldId id="264" r:id="rId8"/>
    <p:sldId id="266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2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5445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27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October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03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8,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8,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0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8,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5031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8,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4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8,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083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7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8,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52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8,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441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6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9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F1BA208-9580-69F5-B981-2497534B5C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14" b="13169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3F3677B-A97D-4CAD-A971-B22755F56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516342"/>
          </a:xfrm>
          <a:prstGeom prst="rect">
            <a:avLst/>
          </a:prstGeom>
          <a:gradFill>
            <a:gsLst>
              <a:gs pos="47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4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834BF8C-2470-3A0E-C027-DE5DB09FBC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769" y="610023"/>
            <a:ext cx="11214201" cy="1384378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IDENTIFICACIÓN</a:t>
            </a:r>
            <a:r>
              <a:rPr lang="es-ES" sz="3100" b="1" kern="0" spc="-3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Y</a:t>
            </a:r>
            <a:r>
              <a:rPr lang="es-ES" sz="3100" b="1" kern="0" spc="-2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MITIGACIÓN</a:t>
            </a:r>
            <a:r>
              <a:rPr lang="es-ES" sz="3100" b="1" kern="0" spc="-4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</a:t>
            </a:r>
            <a:r>
              <a:rPr lang="es-ES" sz="3100" b="1" kern="0" spc="-3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ZONAS</a:t>
            </a:r>
            <a:r>
              <a:rPr lang="es-ES" sz="3100" b="1" kern="0" spc="-2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CRÍTICAS</a:t>
            </a:r>
            <a:r>
              <a:rPr lang="es-ES" sz="3100" b="1" kern="0" spc="-2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</a:t>
            </a:r>
            <a:r>
              <a:rPr lang="es-ES" sz="3100" b="1" kern="0" spc="-2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ACCIDENTES</a:t>
            </a:r>
            <a:r>
              <a:rPr lang="es-ES" sz="3100" b="1" kern="0" spc="-32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</a:t>
            </a:r>
            <a:r>
              <a:rPr lang="es-ES" sz="3100" b="1" kern="0" spc="-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TRÁNSITO</a:t>
            </a:r>
            <a:r>
              <a:rPr lang="es-ES" sz="3100" b="1" kern="0" spc="-5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ES" sz="31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ECUADOR</a:t>
            </a:r>
            <a:br>
              <a:rPr lang="es-EC" sz="2000" b="1" kern="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endParaRPr lang="es-EC" sz="2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6420EA9-C716-A92A-C30D-FBF6689D3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283" y="4941438"/>
            <a:ext cx="6141493" cy="1308179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FFFFFF"/>
                </a:solidFill>
              </a:rPr>
              <a:t>Nicole </a:t>
            </a:r>
            <a:r>
              <a:rPr lang="es-EC" dirty="0" err="1">
                <a:solidFill>
                  <a:srgbClr val="FFFFFF"/>
                </a:solidFill>
              </a:rPr>
              <a:t>Chavez</a:t>
            </a:r>
            <a:endParaRPr lang="es-EC" dirty="0">
              <a:solidFill>
                <a:srgbClr val="FFFFFF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C" dirty="0">
                <a:solidFill>
                  <a:srgbClr val="FFFFFF"/>
                </a:solidFill>
              </a:rPr>
              <a:t>Joceline Salinas</a:t>
            </a:r>
          </a:p>
        </p:txBody>
      </p:sp>
    </p:spTree>
    <p:extLst>
      <p:ext uri="{BB962C8B-B14F-4D97-AF65-F5344CB8AC3E}">
        <p14:creationId xmlns:p14="http://schemas.microsoft.com/office/powerpoint/2010/main" val="74096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5B55D-543D-32CF-03FD-D3CEF4085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6989" y="138735"/>
            <a:ext cx="6838123" cy="722039"/>
          </a:xfrm>
        </p:spPr>
        <p:txBody>
          <a:bodyPr>
            <a:normAutofit/>
          </a:bodyPr>
          <a:lstStyle/>
          <a:p>
            <a:pPr algn="ctr"/>
            <a:r>
              <a:rPr lang="es-EC" sz="3600" b="1"/>
              <a:t>PROBLEMÁTICA</a:t>
            </a:r>
            <a:endParaRPr lang="es-EC" sz="3600" b="1" dirty="0"/>
          </a:p>
        </p:txBody>
      </p:sp>
      <p:pic>
        <p:nvPicPr>
          <p:cNvPr id="4" name="Picture 16">
            <a:extLst>
              <a:ext uri="{FF2B5EF4-FFF2-40B4-BE49-F238E27FC236}">
                <a16:creationId xmlns:a16="http://schemas.microsoft.com/office/drawing/2014/main" id="{8DD9ACBA-4A20-9434-02D2-73893BBBD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10" y="1031816"/>
            <a:ext cx="4367839" cy="26824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E54B360-4501-93F9-ABDA-343822BF3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582" y="4060512"/>
            <a:ext cx="5167122" cy="25655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37873A-853A-0861-3B44-05975CB55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756" y="1127371"/>
            <a:ext cx="6196048" cy="25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18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FBB81-A80A-09B7-B499-92537F3C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329" y="126798"/>
            <a:ext cx="6077342" cy="1216024"/>
          </a:xfrm>
        </p:spPr>
        <p:txBody>
          <a:bodyPr>
            <a:normAutofit/>
          </a:bodyPr>
          <a:lstStyle/>
          <a:p>
            <a:pPr algn="ctr"/>
            <a:r>
              <a:rPr lang="es-EC" sz="3200" b="1" dirty="0"/>
              <a:t>METODOLOGÍA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8B5E8C-2F75-1FDF-CB30-59447DF2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04" y="1342822"/>
            <a:ext cx="5654649" cy="434680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094CAEB-19A1-24AB-3A96-892155549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443" y="1540103"/>
            <a:ext cx="5834953" cy="377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3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AABE9-C8D4-03B1-9EEF-49542B3D4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9774" y="75673"/>
            <a:ext cx="4927342" cy="728345"/>
          </a:xfrm>
        </p:spPr>
        <p:txBody>
          <a:bodyPr>
            <a:normAutofit/>
          </a:bodyPr>
          <a:lstStyle/>
          <a:p>
            <a:pPr algn="ctr"/>
            <a:r>
              <a:rPr lang="es-EC" sz="3200" b="1" dirty="0"/>
              <a:t>RESULTADOS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91F0C0C-B077-02B2-C858-9F779864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" t="9610" r="23127" b="162"/>
          <a:stretch/>
        </p:blipFill>
        <p:spPr>
          <a:xfrm>
            <a:off x="616160" y="776335"/>
            <a:ext cx="6173573" cy="541650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7A013E-18C3-2DAD-E550-067E011B5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9268" y="776335"/>
            <a:ext cx="3859102" cy="2505673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F5619719-8291-4FBE-A564-6179A6B3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5" t="5621" r="-1921" b="22356"/>
          <a:stretch/>
        </p:blipFill>
        <p:spPr>
          <a:xfrm>
            <a:off x="7412309" y="3484588"/>
            <a:ext cx="4013020" cy="27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088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6B82859-C8FF-7262-13F3-C83EDEF1A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73" y="1068019"/>
            <a:ext cx="5372100" cy="408188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112F8EB-B281-CC77-DA71-A8311513B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1987"/>
            <a:ext cx="5371042" cy="439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20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graph with blue lines and red dots&#10;&#10;Description automatically generated">
            <a:extLst>
              <a:ext uri="{FF2B5EF4-FFF2-40B4-BE49-F238E27FC236}">
                <a16:creationId xmlns:a16="http://schemas.microsoft.com/office/drawing/2014/main" id="{9B1D2169-A731-E439-B108-4E6043AC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298" y="3528682"/>
            <a:ext cx="5828591" cy="3045439"/>
          </a:xfrm>
          <a:prstGeom prst="rect">
            <a:avLst/>
          </a:prstGeom>
        </p:spPr>
      </p:pic>
      <p:pic>
        <p:nvPicPr>
          <p:cNvPr id="5" name="Picture 4" descr="A graph of a graph with blue lines and dots&#10;&#10;Description automatically generated">
            <a:extLst>
              <a:ext uri="{FF2B5EF4-FFF2-40B4-BE49-F238E27FC236}">
                <a16:creationId xmlns:a16="http://schemas.microsoft.com/office/drawing/2014/main" id="{C4801051-9C22-B88B-8146-5A10AA10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0" y="248717"/>
            <a:ext cx="5747890" cy="349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2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FCB9611-073E-49C9-70A5-7D13DD278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793" y="734476"/>
            <a:ext cx="5112013" cy="2940201"/>
          </a:xfr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BBC760-2E9B-8089-24FB-6353C85F0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4870" y="1119046"/>
            <a:ext cx="5425910" cy="415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95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39C55-92F3-5471-57EA-88C717965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2293" y="236526"/>
            <a:ext cx="3382384" cy="985869"/>
          </a:xfrm>
        </p:spPr>
        <p:txBody>
          <a:bodyPr>
            <a:normAutofit/>
          </a:bodyPr>
          <a:lstStyle/>
          <a:p>
            <a:r>
              <a:rPr lang="es-EC" sz="3600" b="1" dirty="0"/>
              <a:t>Métricas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2A938F-9416-B9B0-F94C-F9A7F02F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69" y="2040942"/>
            <a:ext cx="5730748" cy="379658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B1AEDC-E213-CCC5-9B47-DF2E1C31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64" y="2348179"/>
            <a:ext cx="5674767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78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CBFD4E-3CCD-F076-86EE-CE074ABF0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572" y="151349"/>
            <a:ext cx="4076067" cy="734651"/>
          </a:xfrm>
        </p:spPr>
        <p:txBody>
          <a:bodyPr>
            <a:normAutofit fontScale="90000"/>
          </a:bodyPr>
          <a:lstStyle/>
          <a:p>
            <a:r>
              <a:rPr lang="es-EC" sz="3200" b="1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9684C1-BEB7-6DA2-2E24-1920ED5BF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1511" y="1352658"/>
            <a:ext cx="9810604" cy="4428753"/>
          </a:xfrm>
        </p:spPr>
        <p:txBody>
          <a:bodyPr/>
          <a:lstStyle/>
          <a:p>
            <a:r>
              <a:rPr lang="es-EC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Según datos históricos, se reportaron picos de hasta 2500 accidentes en meses específicos, como diciembre y enero.</a:t>
            </a:r>
          </a:p>
          <a:p>
            <a:pPr marL="0" indent="0">
              <a:buNone/>
            </a:pPr>
            <a:endParaRPr lang="es-EC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EC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C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El análisis de </a:t>
            </a:r>
            <a:r>
              <a:rPr lang="es-EC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</a:rPr>
              <a:t>clustering</a:t>
            </a:r>
            <a:r>
              <a:rPr lang="es-EC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mediante el algoritmo DBSCAN ha permitido identificar zonas donde se concentra un alto número de accidentes como Quito y Guayaquil. </a:t>
            </a:r>
          </a:p>
          <a:p>
            <a:pPr marL="0" indent="0">
              <a:buNone/>
            </a:pPr>
            <a:endParaRPr lang="es-EC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s-EC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s-EC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Los datos analizados muestran que la mayoría de los accidentes ocurren durante las horas pico, especialmente entre las 6:00 y 7:00 AM y 6:00 y 7:00 PM </a:t>
            </a:r>
            <a:endParaRPr lang="es-EC" sz="1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24809859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211</TotalTime>
  <Words>95</Words>
  <Application>Microsoft Office PowerPoint</Application>
  <PresentationFormat>Panorámica</PresentationFormat>
  <Paragraphs>15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Bembo</vt:lpstr>
      <vt:lpstr>ArchiveVTI</vt:lpstr>
      <vt:lpstr>IDENTIFICACIÓN Y MITIGACIÓN DE ZONAS CRÍTICAS DE ACCIDENTES DE TRÁNSITO EN ECUADOR </vt:lpstr>
      <vt:lpstr>PROBLEMÁTICA</vt:lpstr>
      <vt:lpstr>METODOLOGÍA</vt:lpstr>
      <vt:lpstr>RESULTADOS</vt:lpstr>
      <vt:lpstr>Presentación de PowerPoint</vt:lpstr>
      <vt:lpstr>Presentación de PowerPoint</vt:lpstr>
      <vt:lpstr>Presentación de PowerPoint</vt:lpstr>
      <vt:lpstr>Métricas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Joceline Salinas Carrión</dc:creator>
  <cp:lastModifiedBy>Joceline Salinas Carrión</cp:lastModifiedBy>
  <cp:revision>3</cp:revision>
  <dcterms:created xsi:type="dcterms:W3CDTF">2024-10-04T00:23:10Z</dcterms:created>
  <dcterms:modified xsi:type="dcterms:W3CDTF">2024-10-09T00:22:37Z</dcterms:modified>
</cp:coreProperties>
</file>